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24863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25400" cap="flat">
              <a:solidFill>
                <a:srgbClr val="D6D3CB"/>
              </a:solidFill>
              <a:prstDash val="solid"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15F5C"/>
      </a:tcTxStyle>
      <a:tcStyle>
        <a:tcBdr>
          <a:left>
            <a:ln w="25400" cap="flat">
              <a:solidFill>
                <a:srgbClr val="D6D3CB"/>
              </a:solidFill>
              <a:prstDash val="solid"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Shape 1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762000" y="12128500"/>
            <a:ext cx="2286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762000" y="12192000"/>
            <a:ext cx="2286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Date"/>
          <p:cNvSpPr txBox="1"/>
          <p:nvPr>
            <p:ph type="body" sz="quarter" idx="21"/>
          </p:nvPr>
        </p:nvSpPr>
        <p:spPr>
          <a:xfrm>
            <a:off x="692667" y="12417226"/>
            <a:ext cx="22974301" cy="508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2400">
                <a:solidFill>
                  <a:srgbClr val="5C86B9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6" name="Title Text"/>
          <p:cNvSpPr txBox="1"/>
          <p:nvPr>
            <p:ph type="title"/>
          </p:nvPr>
        </p:nvSpPr>
        <p:spPr>
          <a:xfrm>
            <a:off x="673100" y="8305800"/>
            <a:ext cx="23050500" cy="2959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sz="quarter" idx="1"/>
          </p:nvPr>
        </p:nvSpPr>
        <p:spPr>
          <a:xfrm>
            <a:off x="673100" y="11252200"/>
            <a:ext cx="23050500" cy="711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1pPr>
            <a:lvl2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2pPr>
            <a:lvl3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3pPr>
            <a:lvl4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4pPr>
            <a:lvl5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“Type a quote here.”"/>
          <p:cNvSpPr txBox="1"/>
          <p:nvPr>
            <p:ph type="body" sz="quarter" idx="21"/>
          </p:nvPr>
        </p:nvSpPr>
        <p:spPr>
          <a:xfrm>
            <a:off x="2387600" y="6083300"/>
            <a:ext cx="19621500" cy="812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5300"/>
              </a:spcBef>
              <a:buClrTx/>
              <a:buSzTx/>
              <a:buFontTx/>
              <a:buNone/>
              <a:defRPr sz="42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–Johnny Appleseed"/>
          <p:cNvSpPr txBox="1"/>
          <p:nvPr>
            <p:ph type="body" sz="quarter" idx="22"/>
          </p:nvPr>
        </p:nvSpPr>
        <p:spPr>
          <a:xfrm>
            <a:off x="2387600" y="8953500"/>
            <a:ext cx="196215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>
                <a:solidFill>
                  <a:srgbClr val="5C86B9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lack and white photo of three young children smiling"/>
          <p:cNvSpPr/>
          <p:nvPr>
            <p:ph type="pic" idx="21"/>
          </p:nvPr>
        </p:nvSpPr>
        <p:spPr>
          <a:xfrm>
            <a:off x="0" y="-1828800"/>
            <a:ext cx="24384000" cy="174159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ine"/>
          <p:cNvSpPr/>
          <p:nvPr/>
        </p:nvSpPr>
        <p:spPr>
          <a:xfrm>
            <a:off x="762000" y="12128500"/>
            <a:ext cx="2286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Line"/>
          <p:cNvSpPr/>
          <p:nvPr/>
        </p:nvSpPr>
        <p:spPr>
          <a:xfrm>
            <a:off x="762000" y="12192000"/>
            <a:ext cx="2286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Date"/>
          <p:cNvSpPr txBox="1"/>
          <p:nvPr>
            <p:ph type="body" sz="quarter" idx="21"/>
          </p:nvPr>
        </p:nvSpPr>
        <p:spPr>
          <a:xfrm>
            <a:off x="692667" y="12417226"/>
            <a:ext cx="22974301" cy="508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i="1" sz="2400">
                <a:solidFill>
                  <a:srgbClr val="5C86B9"/>
                </a:solidFill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28" name="Black and white photo of three young children smiling"/>
          <p:cNvSpPr/>
          <p:nvPr>
            <p:ph type="pic" idx="22"/>
          </p:nvPr>
        </p:nvSpPr>
        <p:spPr>
          <a:xfrm>
            <a:off x="698500" y="-698500"/>
            <a:ext cx="23012400" cy="164362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9" name="Title Text"/>
          <p:cNvSpPr txBox="1"/>
          <p:nvPr>
            <p:ph type="title"/>
          </p:nvPr>
        </p:nvSpPr>
        <p:spPr>
          <a:xfrm>
            <a:off x="673100" y="9715500"/>
            <a:ext cx="23050500" cy="1549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73100" y="11252200"/>
            <a:ext cx="23050500" cy="711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1pPr>
            <a:lvl2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2pPr>
            <a:lvl3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3pPr>
            <a:lvl4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4pPr>
            <a:lvl5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Line"/>
          <p:cNvSpPr/>
          <p:nvPr/>
        </p:nvSpPr>
        <p:spPr>
          <a:xfrm>
            <a:off x="762000" y="6845300"/>
            <a:ext cx="2286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" name="Line"/>
          <p:cNvSpPr/>
          <p:nvPr/>
        </p:nvSpPr>
        <p:spPr>
          <a:xfrm>
            <a:off x="762000" y="6908800"/>
            <a:ext cx="2286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673100" y="3695700"/>
            <a:ext cx="23050500" cy="2959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"/>
          <p:cNvGrpSpPr/>
          <p:nvPr/>
        </p:nvGrpSpPr>
        <p:grpSpPr>
          <a:xfrm>
            <a:off x="673100" y="7416800"/>
            <a:ext cx="10909300" cy="63500"/>
            <a:chOff x="0" y="0"/>
            <a:chExt cx="10909299" cy="63500"/>
          </a:xfrm>
        </p:grpSpPr>
        <p:sp>
          <p:nvSpPr>
            <p:cNvPr id="48" name="Line"/>
            <p:cNvSpPr/>
            <p:nvPr/>
          </p:nvSpPr>
          <p:spPr>
            <a:xfrm>
              <a:off x="0" y="0"/>
              <a:ext cx="10909300" cy="0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9" name="Line"/>
            <p:cNvSpPr/>
            <p:nvPr/>
          </p:nvSpPr>
          <p:spPr>
            <a:xfrm>
              <a:off x="0" y="63500"/>
              <a:ext cx="10909300" cy="0"/>
            </a:xfrm>
            <a:prstGeom prst="line">
              <a:avLst/>
            </a:prstGeom>
            <a:noFill/>
            <a:ln w="12700" cap="flat">
              <a:solidFill>
                <a:schemeClr val="accent1">
                  <a:hueOff val="109193"/>
                  <a:satOff val="-4874"/>
                  <a:lumOff val="12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51" name="Black and white portrait photo of a smiling child looking up and away"/>
          <p:cNvSpPr/>
          <p:nvPr>
            <p:ph type="pic" idx="21"/>
          </p:nvPr>
        </p:nvSpPr>
        <p:spPr>
          <a:xfrm>
            <a:off x="10883900" y="0"/>
            <a:ext cx="162052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Title Text"/>
          <p:cNvSpPr txBox="1"/>
          <p:nvPr>
            <p:ph type="title"/>
          </p:nvPr>
        </p:nvSpPr>
        <p:spPr>
          <a:xfrm>
            <a:off x="673100" y="2717800"/>
            <a:ext cx="109093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53" name="Body Level One…"/>
          <p:cNvSpPr txBox="1"/>
          <p:nvPr>
            <p:ph type="body" sz="quarter" idx="1"/>
          </p:nvPr>
        </p:nvSpPr>
        <p:spPr>
          <a:xfrm>
            <a:off x="673100" y="7607300"/>
            <a:ext cx="10909300" cy="473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1pPr>
            <a:lvl2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2pPr>
            <a:lvl3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3pPr>
            <a:lvl4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4pPr>
            <a:lvl5pPr marL="0" indent="0">
              <a:spcBef>
                <a:spcPts val="1400"/>
              </a:spcBef>
              <a:buClrTx/>
              <a:buSzTx/>
              <a:buFontTx/>
              <a:buNone/>
              <a:defRPr sz="3200">
                <a:solidFill>
                  <a:srgbClr val="5C86B9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Line"/>
          <p:cNvSpPr/>
          <p:nvPr/>
        </p:nvSpPr>
        <p:spPr>
          <a:xfrm>
            <a:off x="762000" y="3606800"/>
            <a:ext cx="10668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9" name="Line"/>
          <p:cNvSpPr/>
          <p:nvPr/>
        </p:nvSpPr>
        <p:spPr>
          <a:xfrm>
            <a:off x="762000" y="3683000"/>
            <a:ext cx="10668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0" name="Black and white portrait photo of a smiling parent and their adult child touching foreheads"/>
          <p:cNvSpPr/>
          <p:nvPr>
            <p:ph type="pic" idx="21"/>
          </p:nvPr>
        </p:nvSpPr>
        <p:spPr>
          <a:xfrm>
            <a:off x="11366500" y="-1511300"/>
            <a:ext cx="13093700" cy="167331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Title Text"/>
          <p:cNvSpPr txBox="1"/>
          <p:nvPr>
            <p:ph type="title"/>
          </p:nvPr>
        </p:nvSpPr>
        <p:spPr>
          <a:xfrm>
            <a:off x="673100" y="622300"/>
            <a:ext cx="10909300" cy="2870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2" name="Body Level One…"/>
          <p:cNvSpPr txBox="1"/>
          <p:nvPr>
            <p:ph type="body" sz="half" idx="1"/>
          </p:nvPr>
        </p:nvSpPr>
        <p:spPr>
          <a:xfrm>
            <a:off x="673100" y="4191000"/>
            <a:ext cx="10909300" cy="8890000"/>
          </a:xfrm>
          <a:prstGeom prst="rect">
            <a:avLst/>
          </a:prstGeom>
        </p:spPr>
        <p:txBody>
          <a:bodyPr/>
          <a:lstStyle>
            <a:lvl1pPr marL="571500" indent="-571500">
              <a:spcBef>
                <a:spcPts val="5300"/>
              </a:spcBef>
              <a:defRPr sz="4200"/>
            </a:lvl1pPr>
            <a:lvl2pPr marL="1143000" indent="-571500">
              <a:spcBef>
                <a:spcPts val="5300"/>
              </a:spcBef>
              <a:defRPr sz="4200"/>
            </a:lvl2pPr>
            <a:lvl3pPr marL="1714500" indent="-571500">
              <a:spcBef>
                <a:spcPts val="5300"/>
              </a:spcBef>
              <a:defRPr sz="4200"/>
            </a:lvl3pPr>
            <a:lvl4pPr marL="2286000" indent="-571500">
              <a:spcBef>
                <a:spcPts val="5300"/>
              </a:spcBef>
              <a:defRPr sz="4200"/>
            </a:lvl4pPr>
            <a:lvl5pPr marL="2857500" indent="-57150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15537" dir="5392174">
                    <a:srgbClr val="000000">
                      <a:alpha val="78421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Body Level One…"/>
          <p:cNvSpPr txBox="1"/>
          <p:nvPr>
            <p:ph type="body" idx="1"/>
          </p:nvPr>
        </p:nvSpPr>
        <p:spPr>
          <a:xfrm>
            <a:off x="673100" y="622300"/>
            <a:ext cx="23050500" cy="124714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lack and white portrait photo of a smiling parent and their adult child touching foreheads"/>
          <p:cNvSpPr/>
          <p:nvPr>
            <p:ph type="pic" sz="half" idx="21"/>
          </p:nvPr>
        </p:nvSpPr>
        <p:spPr>
          <a:xfrm>
            <a:off x="15760700" y="4995231"/>
            <a:ext cx="7404100" cy="94621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Black and white photo of three young children smiling"/>
          <p:cNvSpPr/>
          <p:nvPr>
            <p:ph type="pic" sz="quarter" idx="22"/>
          </p:nvPr>
        </p:nvSpPr>
        <p:spPr>
          <a:xfrm>
            <a:off x="15582900" y="952500"/>
            <a:ext cx="7772400" cy="55499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Black and white portrait photo of a smiling child looking up and away"/>
          <p:cNvSpPr/>
          <p:nvPr>
            <p:ph type="pic" idx="23"/>
          </p:nvPr>
        </p:nvSpPr>
        <p:spPr>
          <a:xfrm>
            <a:off x="1206500" y="488578"/>
            <a:ext cx="14173200" cy="119961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486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762000" y="3606800"/>
            <a:ext cx="2286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762000" y="3683000"/>
            <a:ext cx="2286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673100" y="622300"/>
            <a:ext cx="23050500" cy="287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73100" y="4191000"/>
            <a:ext cx="23050500" cy="889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23228300" y="12979400"/>
            <a:ext cx="393700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>
                    <a:hueOff val="54750"/>
                    <a:satOff val="-1697"/>
                    <a:lumOff val="-18038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80" strike="noStrike" sz="90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80" strike="noStrike" sz="90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80" strike="noStrike" sz="90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80" strike="noStrike" sz="90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80" strike="noStrike" sz="90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80" strike="noStrike" sz="90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80" strike="noStrike" sz="90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80" strike="noStrike" sz="90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80" strike="noStrike" sz="9000" u="none">
          <a:solidFill>
            <a:schemeClr val="accent1">
              <a:hueOff val="54750"/>
              <a:satOff val="-1697"/>
              <a:lumOff val="-18038"/>
            </a:schemeClr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7366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52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1pPr>
      <a:lvl2pPr marL="14732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52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2pPr>
      <a:lvl3pPr marL="22098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52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3pPr>
      <a:lvl4pPr marL="29464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52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4pPr>
      <a:lvl5pPr marL="36830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52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5pPr>
      <a:lvl6pPr marL="44196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52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6pPr>
      <a:lvl7pPr marL="51562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52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7pPr>
      <a:lvl8pPr marL="58928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52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8pPr>
      <a:lvl9pPr marL="6629400" marR="0" indent="-736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5C86B9"/>
        </a:buClr>
        <a:buSzPct val="70000"/>
        <a:buFont typeface="Zapf Dingbats"/>
        <a:buChar char="✤"/>
        <a:tabLst/>
        <a:defRPr b="0" baseline="0" cap="none" i="0" spc="0" strike="noStrike" sz="5200" u="none">
          <a:solidFill>
            <a:srgbClr val="000000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lain_PT_Logo.png" descr="Plain_PT_Logo.png"/>
          <p:cNvPicPr>
            <a:picLocks noChangeAspect="1"/>
          </p:cNvPicPr>
          <p:nvPr/>
        </p:nvPicPr>
        <p:blipFill>
          <a:blip r:embed="rId2">
            <a:extLst/>
          </a:blip>
          <a:srcRect l="0" t="0" r="73899" b="0"/>
          <a:stretch>
            <a:fillRect/>
          </a:stretch>
        </p:blipFill>
        <p:spPr>
          <a:xfrm>
            <a:off x="19541856" y="-628114"/>
            <a:ext cx="3659527" cy="629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AD WITH PROJECT…"/>
          <p:cNvSpPr txBox="1"/>
          <p:nvPr/>
        </p:nvSpPr>
        <p:spPr>
          <a:xfrm>
            <a:off x="1463680" y="781882"/>
            <a:ext cx="17449057" cy="411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0">
                <a:solidFill>
                  <a:srgbClr val="3C4542"/>
                </a:solidFill>
              </a:defRPr>
            </a:pPr>
            <a:r>
              <a:t>READ WITH PROJECT</a:t>
            </a:r>
          </a:p>
          <a:p>
            <a:pPr>
              <a:defRPr sz="12000">
                <a:solidFill>
                  <a:srgbClr val="3C4542"/>
                </a:solidFill>
              </a:defRPr>
            </a:pPr>
            <a:r>
              <a:t>TRANSFORMATION DC</a:t>
            </a:r>
          </a:p>
        </p:txBody>
      </p:sp>
      <p:sp>
        <p:nvSpPr>
          <p:cNvPr id="136" name="Read with us on:…"/>
          <p:cNvSpPr txBox="1"/>
          <p:nvPr/>
        </p:nvSpPr>
        <p:spPr>
          <a:xfrm>
            <a:off x="2120862" y="6311046"/>
            <a:ext cx="7252777" cy="2890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30000"/>
              </a:lnSpc>
              <a:defRPr sz="5000">
                <a:solidFill>
                  <a:srgbClr val="14110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Read with us on:</a:t>
            </a:r>
          </a:p>
          <a:p>
            <a:pPr algn="l" defTabSz="457200">
              <a:lnSpc>
                <a:spcPct val="130000"/>
              </a:lnSpc>
              <a:defRPr sz="5000">
                <a:solidFill>
                  <a:srgbClr val="14110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Dates</a:t>
            </a:r>
          </a:p>
          <a:p>
            <a:pPr algn="l" defTabSz="457200">
              <a:lnSpc>
                <a:spcPct val="130000"/>
              </a:lnSpc>
              <a:defRPr sz="5000">
                <a:solidFill>
                  <a:srgbClr val="14110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9:30-12:00</a:t>
            </a:r>
          </a:p>
        </p:txBody>
      </p:sp>
      <p:pic>
        <p:nvPicPr>
          <p:cNvPr id="137" name="girls_reading.JPG" descr="girls_reading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9624218" y="5085575"/>
            <a:ext cx="5135723" cy="684763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Host Church Name…"/>
          <p:cNvSpPr txBox="1"/>
          <p:nvPr/>
        </p:nvSpPr>
        <p:spPr>
          <a:xfrm>
            <a:off x="16649865" y="6814601"/>
            <a:ext cx="5776281" cy="1883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5000">
                <a:solidFill>
                  <a:srgbClr val="3C454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Host Church Name</a:t>
            </a:r>
          </a:p>
          <a:p>
            <a:pPr>
              <a:lnSpc>
                <a:spcPct val="130000"/>
              </a:lnSpc>
              <a:defRPr sz="5000">
                <a:solidFill>
                  <a:srgbClr val="3C4542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Instructions to sign 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>
              <a:hueOff val="109193"/>
              <a:satOff val="-4874"/>
              <a:lumOff val="129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