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elvetica Now" charset="1" panose="020B0504030202020204"/>
      <p:regular r:id="rId10"/>
    </p:embeddedFont>
    <p:embeddedFont>
      <p:font typeface="Helvetica Now Bold" charset="1" panose="020B0804030202020204"/>
      <p:regular r:id="rId11"/>
    </p:embeddedFont>
    <p:embeddedFont>
      <p:font typeface="Helvetica Now Italics" charset="1" panose="020B0504030202090204"/>
      <p:regular r:id="rId12"/>
    </p:embeddedFont>
    <p:embeddedFont>
      <p:font typeface="Helvetica Now Bold Italics" charset="1" panose="020B0904030202090204"/>
      <p:regular r:id="rId13"/>
    </p:embeddedFont>
    <p:embeddedFont>
      <p:font typeface="Helvetica Now Light" charset="1" panose="020B0404030202020204"/>
      <p:regular r:id="rId14"/>
    </p:embeddedFont>
    <p:embeddedFont>
      <p:font typeface="Helvetica Now Light Italics" charset="1" panose="020B0404030202090204"/>
      <p:regular r:id="rId15"/>
    </p:embeddedFont>
    <p:embeddedFont>
      <p:font typeface="Helvetica Now Heavy" charset="1" panose="020B0A04030202020204"/>
      <p:regular r:id="rId16"/>
    </p:embeddedFont>
    <p:embeddedFont>
      <p:font typeface="Helvetica Now Heavy Italics" charset="1" panose="020B0A04030202090204"/>
      <p:regular r:id="rId17"/>
    </p:embeddedFont>
    <p:embeddedFont>
      <p:font typeface="Trade Gothic Condensed" charset="1" panose="020B0506040303020004"/>
      <p:regular r:id="rId18"/>
    </p:embeddedFont>
    <p:embeddedFont>
      <p:font typeface="Trade Gothic Condensed Bold" charset="1" panose="020B0806040303020004"/>
      <p:regular r:id="rId19"/>
    </p:embeddedFont>
    <p:embeddedFont>
      <p:font typeface="Trade Gothic Condensed Italics" charset="1" panose="020B0506040303090004"/>
      <p:regular r:id="rId20"/>
    </p:embeddedFont>
    <p:embeddedFont>
      <p:font typeface="Trade Gothic Condensed Bold Italics" charset="1" panose="020B08060403030900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71202" y="1310192"/>
            <a:ext cx="7287028" cy="7666616"/>
            <a:chOff x="0" y="0"/>
            <a:chExt cx="9716037" cy="10222155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8711" t="10214" r="3198" b="28167"/>
            <a:stretch>
              <a:fillRect/>
            </a:stretch>
          </p:blipFill>
          <p:spPr>
            <a:xfrm flipH="false" flipV="false">
              <a:off x="0" y="0"/>
              <a:ext cx="9716037" cy="10222155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-2024007">
            <a:off x="14918809" y="-266747"/>
            <a:ext cx="2804885" cy="2539696"/>
          </a:xfrm>
          <a:custGeom>
            <a:avLst/>
            <a:gdLst/>
            <a:ahLst/>
            <a:cxnLst/>
            <a:rect r="r" b="b" t="t" l="l"/>
            <a:pathLst>
              <a:path h="2539696" w="2804885">
                <a:moveTo>
                  <a:pt x="0" y="0"/>
                </a:moveTo>
                <a:lnTo>
                  <a:pt x="2804885" y="0"/>
                </a:lnTo>
                <a:lnTo>
                  <a:pt x="2804885" y="2539696"/>
                </a:lnTo>
                <a:lnTo>
                  <a:pt x="0" y="25396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536432">
            <a:off x="11732547" y="-478280"/>
            <a:ext cx="2094881" cy="2749844"/>
          </a:xfrm>
          <a:custGeom>
            <a:avLst/>
            <a:gdLst/>
            <a:ahLst/>
            <a:cxnLst/>
            <a:rect r="r" b="b" t="t" l="l"/>
            <a:pathLst>
              <a:path h="2749844" w="2094881">
                <a:moveTo>
                  <a:pt x="0" y="0"/>
                </a:moveTo>
                <a:lnTo>
                  <a:pt x="2094882" y="0"/>
                </a:lnTo>
                <a:lnTo>
                  <a:pt x="2094882" y="2749844"/>
                </a:lnTo>
                <a:lnTo>
                  <a:pt x="0" y="27498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616070"/>
            <a:ext cx="4945068" cy="2221697"/>
          </a:xfrm>
          <a:custGeom>
            <a:avLst/>
            <a:gdLst/>
            <a:ahLst/>
            <a:cxnLst/>
            <a:rect r="r" b="b" t="t" l="l"/>
            <a:pathLst>
              <a:path h="2221697" w="4945068">
                <a:moveTo>
                  <a:pt x="0" y="0"/>
                </a:moveTo>
                <a:lnTo>
                  <a:pt x="4945068" y="0"/>
                </a:lnTo>
                <a:lnTo>
                  <a:pt x="4945068" y="2221698"/>
                </a:lnTo>
                <a:lnTo>
                  <a:pt x="0" y="22216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763124" y="9450459"/>
            <a:ext cx="428158" cy="428158"/>
          </a:xfrm>
          <a:custGeom>
            <a:avLst/>
            <a:gdLst/>
            <a:ahLst/>
            <a:cxnLst/>
            <a:rect r="r" b="b" t="t" l="l"/>
            <a:pathLst>
              <a:path h="428158" w="428158">
                <a:moveTo>
                  <a:pt x="0" y="0"/>
                </a:moveTo>
                <a:lnTo>
                  <a:pt x="428159" y="0"/>
                </a:lnTo>
                <a:lnTo>
                  <a:pt x="428159" y="428158"/>
                </a:lnTo>
                <a:lnTo>
                  <a:pt x="0" y="4281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350360" y="9485415"/>
            <a:ext cx="393202" cy="393202"/>
          </a:xfrm>
          <a:custGeom>
            <a:avLst/>
            <a:gdLst/>
            <a:ahLst/>
            <a:cxnLst/>
            <a:rect r="r" b="b" t="t" l="l"/>
            <a:pathLst>
              <a:path h="393202" w="393202">
                <a:moveTo>
                  <a:pt x="0" y="0"/>
                </a:moveTo>
                <a:lnTo>
                  <a:pt x="393202" y="0"/>
                </a:lnTo>
                <a:lnTo>
                  <a:pt x="393202" y="393202"/>
                </a:lnTo>
                <a:lnTo>
                  <a:pt x="0" y="3932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497998" y="9475076"/>
            <a:ext cx="385226" cy="385226"/>
          </a:xfrm>
          <a:custGeom>
            <a:avLst/>
            <a:gdLst/>
            <a:ahLst/>
            <a:cxnLst/>
            <a:rect r="r" b="b" t="t" l="l"/>
            <a:pathLst>
              <a:path h="385226" w="385226">
                <a:moveTo>
                  <a:pt x="0" y="0"/>
                </a:moveTo>
                <a:lnTo>
                  <a:pt x="385226" y="0"/>
                </a:lnTo>
                <a:lnTo>
                  <a:pt x="385226" y="385226"/>
                </a:lnTo>
                <a:lnTo>
                  <a:pt x="0" y="385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062123" y="9468774"/>
            <a:ext cx="370849" cy="370849"/>
          </a:xfrm>
          <a:custGeom>
            <a:avLst/>
            <a:gdLst/>
            <a:ahLst/>
            <a:cxnLst/>
            <a:rect r="r" b="b" t="t" l="l"/>
            <a:pathLst>
              <a:path h="370849" w="370849">
                <a:moveTo>
                  <a:pt x="0" y="0"/>
                </a:moveTo>
                <a:lnTo>
                  <a:pt x="370849" y="0"/>
                </a:lnTo>
                <a:lnTo>
                  <a:pt x="370849" y="370849"/>
                </a:lnTo>
                <a:lnTo>
                  <a:pt x="0" y="370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000915" y="9519046"/>
            <a:ext cx="318964" cy="325941"/>
          </a:xfrm>
          <a:custGeom>
            <a:avLst/>
            <a:gdLst/>
            <a:ahLst/>
            <a:cxnLst/>
            <a:rect r="r" b="b" t="t" l="l"/>
            <a:pathLst>
              <a:path h="325941" w="318964">
                <a:moveTo>
                  <a:pt x="0" y="0"/>
                </a:moveTo>
                <a:lnTo>
                  <a:pt x="318964" y="0"/>
                </a:lnTo>
                <a:lnTo>
                  <a:pt x="318964" y="325941"/>
                </a:lnTo>
                <a:lnTo>
                  <a:pt x="0" y="32594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02023" y="8225313"/>
            <a:ext cx="7569004" cy="1539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32"/>
              </a:lnSpc>
            </a:pPr>
            <a:r>
              <a:rPr lang="en-US" sz="3483" spc="-104">
                <a:solidFill>
                  <a:srgbClr val="000000"/>
                </a:solidFill>
                <a:latin typeface="Trade Gothic Condensed Bold"/>
              </a:rPr>
              <a:t>To transform communities by engaging children, college-age young adults, and churches in purposeful relationships.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971202" y="9229725"/>
            <a:ext cx="4537072" cy="428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36"/>
              </a:lnSpc>
            </a:pPr>
            <a:r>
              <a:rPr lang="en-US" sz="2669" spc="-56">
                <a:solidFill>
                  <a:srgbClr val="2EB135"/>
                </a:solidFill>
                <a:latin typeface="Trade Gothic Condensed Bold"/>
              </a:rPr>
              <a:t>TO LEARN MORE VISIT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2023" y="3076876"/>
            <a:ext cx="7154345" cy="4391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44"/>
              </a:lnSpc>
            </a:pPr>
            <a:r>
              <a:rPr lang="en-US" sz="4299" spc="-90">
                <a:solidFill>
                  <a:srgbClr val="000000"/>
                </a:solidFill>
                <a:latin typeface="Helvetica Now Bold"/>
              </a:rPr>
              <a:t>READING BUDDIES:</a:t>
            </a:r>
          </a:p>
          <a:p>
            <a:pPr>
              <a:lnSpc>
                <a:spcPts val="3837"/>
              </a:lnSpc>
            </a:pPr>
            <a:r>
              <a:rPr lang="en-US" sz="3337" spc="-70">
                <a:solidFill>
                  <a:srgbClr val="000000"/>
                </a:solidFill>
                <a:latin typeface="Helvetica Now"/>
              </a:rPr>
              <a:t>Mon-Thurs 10 AM - 12PM</a:t>
            </a:r>
          </a:p>
          <a:p>
            <a:pPr>
              <a:lnSpc>
                <a:spcPts val="4944"/>
              </a:lnSpc>
            </a:pPr>
            <a:r>
              <a:rPr lang="en-US" sz="4299" spc="-90">
                <a:solidFill>
                  <a:srgbClr val="000000"/>
                </a:solidFill>
                <a:latin typeface="Helvetica Now Bold"/>
              </a:rPr>
              <a:t>PROVIDING INTERN DINNERS:</a:t>
            </a:r>
          </a:p>
          <a:p>
            <a:pPr>
              <a:lnSpc>
                <a:spcPts val="3837"/>
              </a:lnSpc>
            </a:pPr>
            <a:r>
              <a:rPr lang="en-US" sz="3337" spc="-70">
                <a:solidFill>
                  <a:srgbClr val="000000"/>
                </a:solidFill>
                <a:latin typeface="Helvetica Now"/>
              </a:rPr>
              <a:t>SUN-WED 6:30-7:30 PM</a:t>
            </a:r>
          </a:p>
          <a:p>
            <a:pPr>
              <a:lnSpc>
                <a:spcPts val="4944"/>
              </a:lnSpc>
            </a:pPr>
            <a:r>
              <a:rPr lang="en-US" sz="4299" spc="-90">
                <a:solidFill>
                  <a:srgbClr val="000000"/>
                </a:solidFill>
                <a:latin typeface="Helvetica Now Bold"/>
              </a:rPr>
              <a:t>MAKE A FINANCIAL OR IN-KIND DONATION</a:t>
            </a:r>
          </a:p>
          <a:p>
            <a:pPr>
              <a:lnSpc>
                <a:spcPts val="2362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9971202" y="9567806"/>
            <a:ext cx="4537072" cy="375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54"/>
              </a:lnSpc>
            </a:pPr>
            <a:r>
              <a:rPr lang="en-US" sz="2349" spc="-49">
                <a:solidFill>
                  <a:srgbClr val="000000"/>
                </a:solidFill>
                <a:latin typeface="Helvetica Now"/>
              </a:rPr>
              <a:t>www.ptriotexas.org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271707" y="9484474"/>
            <a:ext cx="4537072" cy="428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36"/>
              </a:lnSpc>
            </a:pPr>
            <a:r>
              <a:rPr lang="en-US" sz="2669" spc="-56">
                <a:solidFill>
                  <a:srgbClr val="2EB135"/>
                </a:solidFill>
                <a:latin typeface="Trade Gothic Condensed Bold"/>
              </a:rPr>
              <a:t>@PTRIOTEXAS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-6202480">
            <a:off x="15181415" y="6002467"/>
            <a:ext cx="2094881" cy="2749844"/>
          </a:xfrm>
          <a:custGeom>
            <a:avLst/>
            <a:gdLst/>
            <a:ahLst/>
            <a:cxnLst/>
            <a:rect r="r" b="b" t="t" l="l"/>
            <a:pathLst>
              <a:path h="2749844" w="2094881">
                <a:moveTo>
                  <a:pt x="0" y="0"/>
                </a:moveTo>
                <a:lnTo>
                  <a:pt x="2094881" y="0"/>
                </a:lnTo>
                <a:lnTo>
                  <a:pt x="2094881" y="2749844"/>
                </a:lnTo>
                <a:lnTo>
                  <a:pt x="0" y="27498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28700" y="7717156"/>
            <a:ext cx="5197425" cy="7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8"/>
              </a:lnSpc>
            </a:pPr>
            <a:r>
              <a:rPr lang="en-US" sz="3650" spc="-76">
                <a:solidFill>
                  <a:srgbClr val="2EB135"/>
                </a:solidFill>
                <a:latin typeface="Helvetica Now Bold"/>
              </a:rPr>
              <a:t>OUR MISSION</a:t>
            </a:r>
          </a:p>
          <a:p>
            <a:pPr>
              <a:lnSpc>
                <a:spcPts val="2006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DAGAGqcveIs</dc:identifier>
  <dcterms:modified xsi:type="dcterms:W3CDTF">2011-08-01T06:04:30Z</dcterms:modified>
  <cp:revision>1</cp:revision>
  <dc:title>PPT Worship Slide</dc:title>
</cp:coreProperties>
</file>